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5" Type="http://schemas.openxmlformats.org/officeDocument/2006/relationships/slide" Target="slides/slide4.xml" /><Relationship Id="rId10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theme" Target="theme/theme1.xml" 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2366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2366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140"/>
            <a:ext cx="9143999" cy="5135216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343813" y="3257405"/>
            <a:ext cx="527050" cy="0"/>
          </a:xfrm>
          <a:custGeom>
            <a:avLst/>
            <a:gdLst/>
            <a:ahLst/>
            <a:cxnLst/>
            <a:rect l="l" t="t" r="r" b="b"/>
            <a:pathLst>
              <a:path w="527050">
                <a:moveTo>
                  <a:pt x="0" y="0"/>
                </a:moveTo>
                <a:lnTo>
                  <a:pt x="527042" y="0"/>
                </a:lnTo>
              </a:path>
            </a:pathLst>
          </a:custGeom>
          <a:ln w="28574">
            <a:solidFill>
              <a:srgbClr val="2236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2366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theme" Target="../theme/theme1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8804" y="255408"/>
            <a:ext cx="8106391" cy="2387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22366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41856" y="1314453"/>
            <a:ext cx="8660287" cy="14122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5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4280" y="2364680"/>
            <a:ext cx="229997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30" dirty="0"/>
              <a:t>9.</a:t>
            </a:r>
            <a:r>
              <a:rPr sz="2400" spc="-190" dirty="0"/>
              <a:t> </a:t>
            </a:r>
            <a:r>
              <a:rPr sz="2400" spc="190" dirty="0"/>
              <a:t>B</a:t>
            </a:r>
            <a:r>
              <a:rPr sz="2400" spc="20" dirty="0"/>
              <a:t>l</a:t>
            </a:r>
            <a:r>
              <a:rPr sz="2400" dirty="0"/>
              <a:t>o</a:t>
            </a:r>
            <a:r>
              <a:rPr sz="2400" spc="300" dirty="0"/>
              <a:t>g</a:t>
            </a:r>
            <a:r>
              <a:rPr sz="2400" spc="-225" dirty="0"/>
              <a:t> </a:t>
            </a:r>
            <a:r>
              <a:rPr sz="2400" spc="65" dirty="0"/>
              <a:t>W</a:t>
            </a:r>
            <a:r>
              <a:rPr sz="2400" spc="25" dirty="0"/>
              <a:t>eb</a:t>
            </a:r>
            <a:r>
              <a:rPr sz="2400" spc="65" dirty="0"/>
              <a:t>si</a:t>
            </a:r>
            <a:r>
              <a:rPr sz="2400" spc="25" dirty="0"/>
              <a:t>t</a:t>
            </a:r>
            <a:r>
              <a:rPr sz="2400" dirty="0"/>
              <a:t>e  </a:t>
            </a:r>
            <a:r>
              <a:rPr sz="2400" spc="45" dirty="0"/>
              <a:t>an</a:t>
            </a:r>
            <a:r>
              <a:rPr sz="2400" spc="50" dirty="0"/>
              <a:t>d</a:t>
            </a:r>
            <a:r>
              <a:rPr sz="2400" spc="-190" dirty="0"/>
              <a:t> </a:t>
            </a:r>
            <a:r>
              <a:rPr sz="2400" spc="114" dirty="0"/>
              <a:t>App</a:t>
            </a:r>
            <a:r>
              <a:rPr sz="2400" spc="40" dirty="0"/>
              <a:t>l</a:t>
            </a:r>
            <a:r>
              <a:rPr sz="2400" dirty="0"/>
              <a:t>ic</a:t>
            </a:r>
            <a:r>
              <a:rPr sz="2400" spc="35" dirty="0"/>
              <a:t>a</a:t>
            </a:r>
            <a:r>
              <a:rPr sz="2400" spc="-5" dirty="0"/>
              <a:t>tion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638170"/>
            <a:ext cx="4734560" cy="4030979"/>
            <a:chOff x="0" y="638170"/>
            <a:chExt cx="4734560" cy="4030979"/>
          </a:xfrm>
        </p:grpSpPr>
        <p:sp>
          <p:nvSpPr>
            <p:cNvPr id="4" name="object 4"/>
            <p:cNvSpPr/>
            <p:nvPr/>
          </p:nvSpPr>
          <p:spPr>
            <a:xfrm>
              <a:off x="0" y="638170"/>
              <a:ext cx="4734560" cy="4030979"/>
            </a:xfrm>
            <a:custGeom>
              <a:avLst/>
              <a:gdLst/>
              <a:ahLst/>
              <a:cxnLst/>
              <a:rect l="l" t="t" r="r" b="b"/>
              <a:pathLst>
                <a:path w="4734560" h="4030979">
                  <a:moveTo>
                    <a:pt x="4734045" y="4030831"/>
                  </a:moveTo>
                  <a:lnTo>
                    <a:pt x="0" y="4030831"/>
                  </a:lnTo>
                  <a:lnTo>
                    <a:pt x="0" y="0"/>
                  </a:lnTo>
                  <a:lnTo>
                    <a:pt x="4734045" y="0"/>
                  </a:lnTo>
                  <a:lnTo>
                    <a:pt x="4734045" y="4030831"/>
                  </a:lnTo>
                  <a:close/>
                </a:path>
              </a:pathLst>
            </a:custGeom>
            <a:solidFill>
              <a:srgbClr val="2236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19941"/>
              <a:ext cx="144780" cy="323850"/>
            </a:xfrm>
            <a:custGeom>
              <a:avLst/>
              <a:gdLst/>
              <a:ahLst/>
              <a:cxnLst/>
              <a:rect l="l" t="t" r="r" b="b"/>
              <a:pathLst>
                <a:path w="144780" h="323850">
                  <a:moveTo>
                    <a:pt x="144710" y="323529"/>
                  </a:moveTo>
                  <a:lnTo>
                    <a:pt x="0" y="323529"/>
                  </a:lnTo>
                  <a:lnTo>
                    <a:pt x="0" y="0"/>
                  </a:lnTo>
                  <a:lnTo>
                    <a:pt x="144710" y="0"/>
                  </a:lnTo>
                  <a:lnTo>
                    <a:pt x="144710" y="323529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17735" y="824211"/>
            <a:ext cx="3035300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135" dirty="0">
                <a:solidFill>
                  <a:srgbClr val="FFFFFF"/>
                </a:solidFill>
              </a:rPr>
              <a:t>B</a:t>
            </a:r>
            <a:r>
              <a:rPr sz="1700" spc="10" dirty="0">
                <a:solidFill>
                  <a:srgbClr val="FFFFFF"/>
                </a:solidFill>
              </a:rPr>
              <a:t>l</a:t>
            </a:r>
            <a:r>
              <a:rPr sz="1700" dirty="0">
                <a:solidFill>
                  <a:srgbClr val="FFFFFF"/>
                </a:solidFill>
              </a:rPr>
              <a:t>o</a:t>
            </a:r>
            <a:r>
              <a:rPr sz="1700" spc="215" dirty="0">
                <a:solidFill>
                  <a:srgbClr val="FFFFFF"/>
                </a:solidFill>
              </a:rPr>
              <a:t>g</a:t>
            </a:r>
            <a:r>
              <a:rPr sz="1700" spc="-160" dirty="0">
                <a:solidFill>
                  <a:srgbClr val="FFFFFF"/>
                </a:solidFill>
              </a:rPr>
              <a:t> </a:t>
            </a:r>
            <a:r>
              <a:rPr sz="1700" spc="45" dirty="0">
                <a:solidFill>
                  <a:srgbClr val="FFFFFF"/>
                </a:solidFill>
              </a:rPr>
              <a:t>W</a:t>
            </a:r>
            <a:r>
              <a:rPr sz="1700" spc="15" dirty="0">
                <a:solidFill>
                  <a:srgbClr val="FFFFFF"/>
                </a:solidFill>
              </a:rPr>
              <a:t>eb</a:t>
            </a:r>
            <a:r>
              <a:rPr sz="1700" spc="45" dirty="0">
                <a:solidFill>
                  <a:srgbClr val="FFFFFF"/>
                </a:solidFill>
              </a:rPr>
              <a:t>si</a:t>
            </a:r>
            <a:r>
              <a:rPr sz="1700" spc="20" dirty="0">
                <a:solidFill>
                  <a:srgbClr val="FFFFFF"/>
                </a:solidFill>
              </a:rPr>
              <a:t>t</a:t>
            </a:r>
            <a:r>
              <a:rPr sz="1700" dirty="0">
                <a:solidFill>
                  <a:srgbClr val="FFFFFF"/>
                </a:solidFill>
              </a:rPr>
              <a:t>e</a:t>
            </a:r>
            <a:r>
              <a:rPr sz="1700" spc="-135" dirty="0">
                <a:solidFill>
                  <a:srgbClr val="FFFFFF"/>
                </a:solidFill>
              </a:rPr>
              <a:t> </a:t>
            </a:r>
            <a:r>
              <a:rPr sz="1700" spc="30" dirty="0">
                <a:solidFill>
                  <a:srgbClr val="FFFFFF"/>
                </a:solidFill>
              </a:rPr>
              <a:t>an</a:t>
            </a:r>
            <a:r>
              <a:rPr sz="1700" spc="35" dirty="0">
                <a:solidFill>
                  <a:srgbClr val="FFFFFF"/>
                </a:solidFill>
              </a:rPr>
              <a:t>d</a:t>
            </a:r>
            <a:r>
              <a:rPr sz="1700" spc="-135" dirty="0">
                <a:solidFill>
                  <a:srgbClr val="FFFFFF"/>
                </a:solidFill>
              </a:rPr>
              <a:t> </a:t>
            </a:r>
            <a:r>
              <a:rPr sz="1700" spc="80" dirty="0">
                <a:solidFill>
                  <a:srgbClr val="FFFFFF"/>
                </a:solidFill>
              </a:rPr>
              <a:t>App</a:t>
            </a:r>
            <a:r>
              <a:rPr sz="1700" spc="30" dirty="0">
                <a:solidFill>
                  <a:srgbClr val="FFFFFF"/>
                </a:solidFill>
              </a:rPr>
              <a:t>l</a:t>
            </a:r>
            <a:r>
              <a:rPr sz="1700" dirty="0">
                <a:solidFill>
                  <a:srgbClr val="FFFFFF"/>
                </a:solidFill>
              </a:rPr>
              <a:t>i</a:t>
            </a:r>
            <a:r>
              <a:rPr sz="1700" spc="-5" dirty="0">
                <a:solidFill>
                  <a:srgbClr val="FFFFFF"/>
                </a:solidFill>
              </a:rPr>
              <a:t>c</a:t>
            </a:r>
            <a:r>
              <a:rPr sz="1700" spc="20" dirty="0">
                <a:solidFill>
                  <a:srgbClr val="FFFFFF"/>
                </a:solidFill>
              </a:rPr>
              <a:t>a</a:t>
            </a:r>
            <a:r>
              <a:rPr sz="1700" spc="-5" dirty="0">
                <a:solidFill>
                  <a:srgbClr val="FFFFFF"/>
                </a:solidFill>
              </a:rPr>
              <a:t>tion</a:t>
            </a:r>
            <a:endParaRPr sz="1700"/>
          </a:p>
        </p:txBody>
      </p:sp>
      <p:sp>
        <p:nvSpPr>
          <p:cNvPr id="7" name="object 7"/>
          <p:cNvSpPr txBox="1"/>
          <p:nvPr/>
        </p:nvSpPr>
        <p:spPr>
          <a:xfrm>
            <a:off x="241856" y="1314453"/>
            <a:ext cx="4316730" cy="1412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4320" marR="130175" indent="-262255">
              <a:lnSpc>
                <a:spcPct val="100000"/>
              </a:lnSpc>
              <a:spcBef>
                <a:spcPts val="100"/>
              </a:spcBef>
              <a:buFont typeface="Lucida Sans Unicode"/>
              <a:buChar char="▪"/>
              <a:tabLst>
                <a:tab pos="273685" algn="l"/>
                <a:tab pos="274955" algn="l"/>
              </a:tabLst>
            </a:pPr>
            <a:r>
              <a:rPr sz="1300" spc="15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3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1300" spc="-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1300" spc="3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300" spc="15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30" dirty="0">
                <a:solidFill>
                  <a:srgbClr val="FFFFFF"/>
                </a:solidFill>
                <a:latin typeface="Trebuchet MS"/>
                <a:cs typeface="Trebuchet MS"/>
              </a:rPr>
              <a:t>web</a:t>
            </a:r>
            <a:r>
              <a:rPr sz="1300" spc="20" dirty="0">
                <a:solidFill>
                  <a:srgbClr val="FFFFFF"/>
                </a:solidFill>
                <a:latin typeface="Trebuchet MS"/>
                <a:cs typeface="Trebuchet MS"/>
              </a:rPr>
              <a:t>si</a:t>
            </a:r>
            <a:r>
              <a:rPr sz="1300" spc="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1300" spc="2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2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1300" spc="-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1300" spc="-2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1300" spc="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300" spc="30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1300" spc="1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45" dirty="0">
                <a:solidFill>
                  <a:srgbClr val="FFFFFF"/>
                </a:solidFill>
                <a:latin typeface="Trebuchet MS"/>
                <a:cs typeface="Trebuchet MS"/>
              </a:rPr>
              <a:t>user</a:t>
            </a:r>
            <a:r>
              <a:rPr sz="1300" spc="1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-3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1300" spc="3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300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Trebuchet MS"/>
                <a:cs typeface="Trebuchet MS"/>
              </a:rPr>
              <a:t>opi</a:t>
            </a:r>
            <a:r>
              <a:rPr sz="1300" spc="30" dirty="0">
                <a:solidFill>
                  <a:srgbClr val="FFFFFF"/>
                </a:solidFill>
                <a:latin typeface="Trebuchet MS"/>
                <a:cs typeface="Trebuchet MS"/>
              </a:rPr>
              <a:t>ne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1300" spc="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13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20" dirty="0">
                <a:solidFill>
                  <a:srgbClr val="FFFFFF"/>
                </a:solidFill>
                <a:latin typeface="Trebuchet MS"/>
                <a:cs typeface="Trebuchet MS"/>
              </a:rPr>
              <a:t>th</a:t>
            </a:r>
            <a:r>
              <a:rPr sz="1300" spc="1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300" spc="3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1300" spc="8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1300" spc="7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1300" spc="-1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1300" spc="105" dirty="0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sz="1300" spc="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13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25" dirty="0">
                <a:solidFill>
                  <a:srgbClr val="FFFFFF"/>
                </a:solidFill>
                <a:latin typeface="Trebuchet MS"/>
                <a:cs typeface="Trebuchet MS"/>
              </a:rPr>
              <a:t>comment</a:t>
            </a:r>
            <a:r>
              <a:rPr sz="13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35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35" dirty="0">
                <a:solidFill>
                  <a:srgbClr val="FFFFFF"/>
                </a:solidFill>
                <a:latin typeface="Trebuchet MS"/>
                <a:cs typeface="Trebuchet MS"/>
              </a:rPr>
              <a:t>anything</a:t>
            </a:r>
            <a:r>
              <a:rPr sz="13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13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5" dirty="0">
                <a:solidFill>
                  <a:srgbClr val="FFFFFF"/>
                </a:solidFill>
                <a:latin typeface="Trebuchet MS"/>
                <a:cs typeface="Trebuchet MS"/>
              </a:rPr>
              <a:t>everything.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13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40" dirty="0">
                <a:solidFill>
                  <a:srgbClr val="FFFFFF"/>
                </a:solidFill>
                <a:latin typeface="Trebuchet MS"/>
                <a:cs typeface="Trebuchet MS"/>
              </a:rPr>
              <a:t>can </a:t>
            </a:r>
            <a:r>
              <a:rPr sz="13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35" dirty="0">
                <a:solidFill>
                  <a:srgbClr val="FFFFFF"/>
                </a:solidFill>
                <a:latin typeface="Trebuchet MS"/>
                <a:cs typeface="Trebuchet MS"/>
              </a:rPr>
              <a:t>make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3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13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dirty="0">
                <a:solidFill>
                  <a:srgbClr val="FFFFFF"/>
                </a:solidFill>
                <a:latin typeface="Trebuchet MS"/>
                <a:cs typeface="Trebuchet MS"/>
              </a:rPr>
              <a:t>creative</a:t>
            </a:r>
            <a:r>
              <a:rPr sz="13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25" dirty="0">
                <a:solidFill>
                  <a:srgbClr val="FFFFFF"/>
                </a:solidFill>
                <a:latin typeface="Trebuchet MS"/>
                <a:cs typeface="Trebuchet MS"/>
              </a:rPr>
              <a:t>website</a:t>
            </a:r>
            <a:r>
              <a:rPr sz="13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15" dirty="0">
                <a:solidFill>
                  <a:srgbClr val="FFFFFF"/>
                </a:solidFill>
                <a:latin typeface="Trebuchet MS"/>
                <a:cs typeface="Trebuchet MS"/>
              </a:rPr>
              <a:t>or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Trebuchet MS"/>
                <a:cs typeface="Trebuchet MS"/>
              </a:rPr>
              <a:t>application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60" dirty="0">
                <a:solidFill>
                  <a:srgbClr val="FFFFFF"/>
                </a:solidFill>
                <a:latin typeface="Trebuchet MS"/>
                <a:cs typeface="Trebuchet MS"/>
              </a:rPr>
              <a:t>using</a:t>
            </a:r>
            <a:endParaRPr sz="1300">
              <a:latin typeface="Trebuchet MS"/>
              <a:cs typeface="Trebuchet MS"/>
            </a:endParaRPr>
          </a:p>
          <a:p>
            <a:pPr marL="274320" marR="5080">
              <a:lnSpc>
                <a:spcPct val="100000"/>
              </a:lnSpc>
            </a:pPr>
            <a:r>
              <a:rPr sz="1300" spc="30" dirty="0">
                <a:solidFill>
                  <a:srgbClr val="FFFFFF"/>
                </a:solidFill>
                <a:latin typeface="Trebuchet MS"/>
                <a:cs typeface="Trebuchet MS"/>
              </a:rPr>
              <a:t>full-stack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35" dirty="0">
                <a:solidFill>
                  <a:srgbClr val="FFFFFF"/>
                </a:solidFill>
                <a:latin typeface="Trebuchet MS"/>
                <a:cs typeface="Trebuchet MS"/>
              </a:rPr>
              <a:t>technology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20" dirty="0">
                <a:solidFill>
                  <a:srgbClr val="FFFFFF"/>
                </a:solidFill>
                <a:latin typeface="Trebuchet MS"/>
                <a:cs typeface="Trebuchet MS"/>
              </a:rPr>
              <a:t>take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Trebuchet MS"/>
                <a:cs typeface="Trebuchet MS"/>
              </a:rPr>
              <a:t>inspiration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25" dirty="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r>
              <a:rPr sz="13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Trebuchet MS"/>
                <a:cs typeface="Trebuchet MS"/>
              </a:rPr>
              <a:t>other </a:t>
            </a:r>
            <a:r>
              <a:rPr sz="1300" spc="-3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20" dirty="0">
                <a:solidFill>
                  <a:srgbClr val="FFFFFF"/>
                </a:solidFill>
                <a:latin typeface="Trebuchet MS"/>
                <a:cs typeface="Trebuchet MS"/>
              </a:rPr>
              <a:t>blogs. </a:t>
            </a:r>
            <a:r>
              <a:rPr sz="1300" spc="50" dirty="0">
                <a:solidFill>
                  <a:srgbClr val="FFFFFF"/>
                </a:solidFill>
                <a:latin typeface="Trebuchet MS"/>
                <a:cs typeface="Trebuchet MS"/>
              </a:rPr>
              <a:t>Ensure </a:t>
            </a:r>
            <a:r>
              <a:rPr sz="1300" spc="5" dirty="0">
                <a:solidFill>
                  <a:srgbClr val="FFFFFF"/>
                </a:solidFill>
                <a:latin typeface="Trebuchet MS"/>
                <a:cs typeface="Trebuchet MS"/>
              </a:rPr>
              <a:t>that </a:t>
            </a:r>
            <a:r>
              <a:rPr sz="1300" spc="35" dirty="0">
                <a:solidFill>
                  <a:srgbClr val="FFFFFF"/>
                </a:solidFill>
                <a:latin typeface="Trebuchet MS"/>
                <a:cs typeface="Trebuchet MS"/>
              </a:rPr>
              <a:t>you </a:t>
            </a:r>
            <a:r>
              <a:rPr sz="1300" spc="45" dirty="0">
                <a:solidFill>
                  <a:srgbClr val="FFFFFF"/>
                </a:solidFill>
                <a:latin typeface="Trebuchet MS"/>
                <a:cs typeface="Trebuchet MS"/>
              </a:rPr>
              <a:t>add </a:t>
            </a:r>
            <a:r>
              <a:rPr sz="1300" spc="20" dirty="0">
                <a:solidFill>
                  <a:srgbClr val="FFFFFF"/>
                </a:solidFill>
                <a:latin typeface="Trebuchet MS"/>
                <a:cs typeface="Trebuchet MS"/>
              </a:rPr>
              <a:t>proper </a:t>
            </a:r>
            <a:r>
              <a:rPr sz="1300" spc="10" dirty="0">
                <a:solidFill>
                  <a:srgbClr val="FFFFFF"/>
                </a:solidFill>
                <a:latin typeface="Trebuchet MS"/>
                <a:cs typeface="Trebuchet MS"/>
              </a:rPr>
              <a:t>authentication </a:t>
            </a:r>
            <a:r>
              <a:rPr sz="13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25" dirty="0">
                <a:solidFill>
                  <a:srgbClr val="FFFFFF"/>
                </a:solidFill>
                <a:latin typeface="Trebuchet MS"/>
                <a:cs typeface="Trebuchet MS"/>
              </a:rPr>
              <a:t>features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80" dirty="0">
                <a:solidFill>
                  <a:srgbClr val="FFFFFF"/>
                </a:solidFill>
                <a:latin typeface="Trebuchet MS"/>
                <a:cs typeface="Trebuchet MS"/>
              </a:rPr>
              <a:t>so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15" dirty="0">
                <a:solidFill>
                  <a:srgbClr val="FFFFFF"/>
                </a:solidFill>
                <a:latin typeface="Trebuchet MS"/>
                <a:cs typeface="Trebuchet MS"/>
              </a:rPr>
              <a:t>individuals</a:t>
            </a:r>
            <a:r>
              <a:rPr sz="13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5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5" dirty="0">
                <a:solidFill>
                  <a:srgbClr val="FFFFFF"/>
                </a:solidFill>
                <a:latin typeface="Trebuchet MS"/>
                <a:cs typeface="Trebuchet MS"/>
              </a:rPr>
              <a:t>valid</a:t>
            </a:r>
            <a:r>
              <a:rPr sz="13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20" dirty="0">
                <a:solidFill>
                  <a:srgbClr val="FFFFFF"/>
                </a:solidFill>
                <a:latin typeface="Trebuchet MS"/>
                <a:cs typeface="Trebuchet MS"/>
              </a:rPr>
              <a:t>credentials</a:t>
            </a:r>
            <a:r>
              <a:rPr sz="13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4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13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50" dirty="0">
                <a:solidFill>
                  <a:srgbClr val="FFFFFF"/>
                </a:solidFill>
                <a:latin typeface="Trebuchet MS"/>
                <a:cs typeface="Trebuchet MS"/>
              </a:rPr>
              <a:t>log </a:t>
            </a:r>
            <a:r>
              <a:rPr sz="130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-5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1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13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300" spc="-15" dirty="0">
                <a:solidFill>
                  <a:srgbClr val="FFFFFF"/>
                </a:solidFill>
                <a:latin typeface="Trebuchet MS"/>
                <a:cs typeface="Trebuchet MS"/>
              </a:rPr>
              <a:t>platform.</a:t>
            </a:r>
            <a:endParaRPr sz="13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3999" cy="51339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9" cy="51434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270519" y="2977067"/>
            <a:ext cx="175260" cy="1324610"/>
            <a:chOff x="270519" y="2977067"/>
            <a:chExt cx="175260" cy="1324610"/>
          </a:xfrm>
        </p:grpSpPr>
        <p:sp>
          <p:nvSpPr>
            <p:cNvPr id="4" name="object 4"/>
            <p:cNvSpPr/>
            <p:nvPr/>
          </p:nvSpPr>
          <p:spPr>
            <a:xfrm>
              <a:off x="270519" y="2977067"/>
              <a:ext cx="175260" cy="374015"/>
            </a:xfrm>
            <a:custGeom>
              <a:avLst/>
              <a:gdLst/>
              <a:ahLst/>
              <a:cxnLst/>
              <a:rect l="l" t="t" r="r" b="b"/>
              <a:pathLst>
                <a:path w="175259" h="374014">
                  <a:moveTo>
                    <a:pt x="175259" y="373912"/>
                  </a:moveTo>
                  <a:lnTo>
                    <a:pt x="0" y="373912"/>
                  </a:lnTo>
                  <a:lnTo>
                    <a:pt x="0" y="0"/>
                  </a:lnTo>
                  <a:lnTo>
                    <a:pt x="175259" y="0"/>
                  </a:lnTo>
                  <a:lnTo>
                    <a:pt x="175259" y="373912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58149" y="3188566"/>
              <a:ext cx="0" cy="1113155"/>
            </a:xfrm>
            <a:custGeom>
              <a:avLst/>
              <a:gdLst/>
              <a:ahLst/>
              <a:cxnLst/>
              <a:rect l="l" t="t" r="r" b="b"/>
              <a:pathLst>
                <a:path h="1113154">
                  <a:moveTo>
                    <a:pt x="0" y="0"/>
                  </a:moveTo>
                  <a:lnTo>
                    <a:pt x="0" y="1112842"/>
                  </a:lnTo>
                </a:path>
              </a:pathLst>
            </a:custGeom>
            <a:ln w="12699">
              <a:solidFill>
                <a:srgbClr val="C88C3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270519" y="225966"/>
            <a:ext cx="175260" cy="2253615"/>
            <a:chOff x="270519" y="225966"/>
            <a:chExt cx="175260" cy="2253615"/>
          </a:xfrm>
        </p:grpSpPr>
        <p:sp>
          <p:nvSpPr>
            <p:cNvPr id="7" name="object 7"/>
            <p:cNvSpPr/>
            <p:nvPr/>
          </p:nvSpPr>
          <p:spPr>
            <a:xfrm>
              <a:off x="358149" y="431889"/>
              <a:ext cx="0" cy="2047875"/>
            </a:xfrm>
            <a:custGeom>
              <a:avLst/>
              <a:gdLst/>
              <a:ahLst/>
              <a:cxnLst/>
              <a:rect l="l" t="t" r="r" b="b"/>
              <a:pathLst>
                <a:path h="2047875">
                  <a:moveTo>
                    <a:pt x="0" y="0"/>
                  </a:moveTo>
                  <a:lnTo>
                    <a:pt x="0" y="2047540"/>
                  </a:lnTo>
                </a:path>
              </a:pathLst>
            </a:custGeom>
            <a:ln w="12699">
              <a:solidFill>
                <a:srgbClr val="22366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70519" y="225966"/>
              <a:ext cx="175260" cy="374015"/>
            </a:xfrm>
            <a:custGeom>
              <a:avLst/>
              <a:gdLst/>
              <a:ahLst/>
              <a:cxnLst/>
              <a:rect l="l" t="t" r="r" b="b"/>
              <a:pathLst>
                <a:path w="175259" h="374015">
                  <a:moveTo>
                    <a:pt x="175259" y="373912"/>
                  </a:moveTo>
                  <a:lnTo>
                    <a:pt x="0" y="373912"/>
                  </a:lnTo>
                  <a:lnTo>
                    <a:pt x="0" y="0"/>
                  </a:lnTo>
                  <a:lnTo>
                    <a:pt x="175259" y="0"/>
                  </a:lnTo>
                  <a:lnTo>
                    <a:pt x="175259" y="373912"/>
                  </a:lnTo>
                  <a:close/>
                </a:path>
              </a:pathLst>
            </a:custGeom>
            <a:solidFill>
              <a:srgbClr val="2236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554893" y="517977"/>
            <a:ext cx="4370070" cy="84836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1200" b="1" spc="15" dirty="0">
                <a:latin typeface="Trebuchet MS"/>
                <a:cs typeface="Trebuchet MS"/>
              </a:rPr>
              <a:t>Create</a:t>
            </a:r>
            <a:r>
              <a:rPr sz="1200" b="1" spc="-100" dirty="0">
                <a:latin typeface="Trebuchet MS"/>
                <a:cs typeface="Trebuchet MS"/>
              </a:rPr>
              <a:t> </a:t>
            </a:r>
            <a:r>
              <a:rPr sz="1200" b="1" spc="5" dirty="0">
                <a:latin typeface="Trebuchet MS"/>
                <a:cs typeface="Trebuchet MS"/>
              </a:rPr>
              <a:t>various</a:t>
            </a:r>
            <a:r>
              <a:rPr sz="1200" b="1" spc="-100" dirty="0">
                <a:latin typeface="Trebuchet MS"/>
                <a:cs typeface="Trebuchet MS"/>
              </a:rPr>
              <a:t> </a:t>
            </a:r>
            <a:r>
              <a:rPr sz="1200" b="1" dirty="0">
                <a:latin typeface="Trebuchet MS"/>
                <a:cs typeface="Trebuchet MS"/>
              </a:rPr>
              <a:t>Front</a:t>
            </a:r>
            <a:r>
              <a:rPr sz="1200" b="1" spc="-95" dirty="0">
                <a:latin typeface="Trebuchet MS"/>
                <a:cs typeface="Trebuchet MS"/>
              </a:rPr>
              <a:t> </a:t>
            </a:r>
            <a:r>
              <a:rPr sz="1200" b="1" spc="35" dirty="0">
                <a:latin typeface="Trebuchet MS"/>
                <a:cs typeface="Trebuchet MS"/>
              </a:rPr>
              <a:t>End</a:t>
            </a:r>
            <a:r>
              <a:rPr sz="1200" b="1" spc="-95" dirty="0">
                <a:latin typeface="Trebuchet MS"/>
                <a:cs typeface="Trebuchet MS"/>
              </a:rPr>
              <a:t> </a:t>
            </a:r>
            <a:r>
              <a:rPr sz="1200" b="1" spc="40" dirty="0">
                <a:latin typeface="Trebuchet MS"/>
                <a:cs typeface="Trebuchet MS"/>
              </a:rPr>
              <a:t>Programs</a:t>
            </a:r>
            <a:endParaRPr sz="1200">
              <a:latin typeface="Trebuchet MS"/>
              <a:cs typeface="Trebuchet MS"/>
            </a:endParaRPr>
          </a:p>
          <a:p>
            <a:pPr marL="184150" indent="-149225">
              <a:lnSpc>
                <a:spcPct val="100000"/>
              </a:lnSpc>
              <a:spcBef>
                <a:spcPts val="720"/>
              </a:spcBef>
              <a:buFont typeface="Lucida Sans Unicode"/>
              <a:buChar char="▪"/>
              <a:tabLst>
                <a:tab pos="184150" algn="l"/>
              </a:tabLst>
            </a:pPr>
            <a:r>
              <a:rPr sz="1200" spc="30" dirty="0">
                <a:latin typeface="Trebuchet MS"/>
                <a:cs typeface="Trebuchet MS"/>
              </a:rPr>
              <a:t>Draw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35" dirty="0">
                <a:latin typeface="Trebuchet MS"/>
                <a:cs typeface="Trebuchet MS"/>
              </a:rPr>
              <a:t>and</a:t>
            </a:r>
            <a:r>
              <a:rPr sz="1200" spc="-85" dirty="0">
                <a:latin typeface="Trebuchet MS"/>
                <a:cs typeface="Trebuchet MS"/>
              </a:rPr>
              <a:t> </a:t>
            </a:r>
            <a:r>
              <a:rPr sz="1200" spc="50" dirty="0">
                <a:latin typeface="Trebuchet MS"/>
                <a:cs typeface="Trebuchet MS"/>
              </a:rPr>
              <a:t>design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30" dirty="0">
                <a:latin typeface="Trebuchet MS"/>
                <a:cs typeface="Trebuchet MS"/>
              </a:rPr>
              <a:t>a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15" dirty="0">
                <a:latin typeface="Trebuchet MS"/>
                <a:cs typeface="Trebuchet MS"/>
              </a:rPr>
              <a:t>uniform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10" dirty="0">
                <a:latin typeface="Trebuchet MS"/>
                <a:cs typeface="Trebuchet MS"/>
              </a:rPr>
              <a:t>front</a:t>
            </a:r>
            <a:r>
              <a:rPr sz="1200" spc="-85" dirty="0">
                <a:latin typeface="Trebuchet MS"/>
                <a:cs typeface="Trebuchet MS"/>
              </a:rPr>
              <a:t> </a:t>
            </a:r>
            <a:r>
              <a:rPr sz="1200" spc="30" dirty="0">
                <a:latin typeface="Trebuchet MS"/>
                <a:cs typeface="Trebuchet MS"/>
              </a:rPr>
              <a:t>end</a:t>
            </a:r>
            <a:r>
              <a:rPr sz="1200" spc="-90" dirty="0">
                <a:latin typeface="Trebuchet MS"/>
                <a:cs typeface="Trebuchet MS"/>
              </a:rPr>
              <a:t> </a:t>
            </a:r>
            <a:r>
              <a:rPr sz="1200" spc="35" dirty="0">
                <a:latin typeface="Trebuchet MS"/>
                <a:cs typeface="Trebuchet MS"/>
              </a:rPr>
              <a:t>code</a:t>
            </a:r>
            <a:r>
              <a:rPr sz="1200" spc="-80" dirty="0">
                <a:latin typeface="Trebuchet MS"/>
                <a:cs typeface="Trebuchet MS"/>
              </a:rPr>
              <a:t> </a:t>
            </a:r>
            <a:r>
              <a:rPr sz="1200" spc="15" dirty="0">
                <a:latin typeface="Trebuchet MS"/>
                <a:cs typeface="Trebuchet MS"/>
              </a:rPr>
              <a:t>for</a:t>
            </a:r>
            <a:r>
              <a:rPr sz="1200" spc="-90" dirty="0">
                <a:latin typeface="Trebuchet MS"/>
                <a:cs typeface="Trebuchet MS"/>
              </a:rPr>
              <a:t> </a:t>
            </a:r>
            <a:r>
              <a:rPr sz="1200" spc="15" dirty="0">
                <a:latin typeface="Trebuchet MS"/>
                <a:cs typeface="Trebuchet MS"/>
              </a:rPr>
              <a:t>calculator</a:t>
            </a:r>
            <a:endParaRPr sz="1200">
              <a:latin typeface="Trebuchet MS"/>
              <a:cs typeface="Trebuchet MS"/>
            </a:endParaRPr>
          </a:p>
          <a:p>
            <a:pPr marL="184150" indent="-149225">
              <a:lnSpc>
                <a:spcPct val="100000"/>
              </a:lnSpc>
              <a:spcBef>
                <a:spcPts val="720"/>
              </a:spcBef>
              <a:buFont typeface="Lucida Sans Unicode"/>
              <a:buChar char="▪"/>
              <a:tabLst>
                <a:tab pos="184150" algn="l"/>
              </a:tabLst>
            </a:pPr>
            <a:r>
              <a:rPr sz="1200" spc="30" dirty="0">
                <a:latin typeface="Trebuchet MS"/>
                <a:cs typeface="Trebuchet MS"/>
              </a:rPr>
              <a:t>Draw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35" dirty="0">
                <a:latin typeface="Trebuchet MS"/>
                <a:cs typeface="Trebuchet MS"/>
              </a:rPr>
              <a:t>and</a:t>
            </a:r>
            <a:r>
              <a:rPr sz="1200" spc="-80" dirty="0">
                <a:latin typeface="Trebuchet MS"/>
                <a:cs typeface="Trebuchet MS"/>
              </a:rPr>
              <a:t> </a:t>
            </a:r>
            <a:r>
              <a:rPr sz="1200" spc="50" dirty="0">
                <a:latin typeface="Trebuchet MS"/>
                <a:cs typeface="Trebuchet MS"/>
              </a:rPr>
              <a:t>design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30" dirty="0">
                <a:latin typeface="Trebuchet MS"/>
                <a:cs typeface="Trebuchet MS"/>
              </a:rPr>
              <a:t>a</a:t>
            </a:r>
            <a:r>
              <a:rPr sz="1200" spc="-65" dirty="0">
                <a:latin typeface="Trebuchet MS"/>
                <a:cs typeface="Trebuchet MS"/>
              </a:rPr>
              <a:t> </a:t>
            </a:r>
            <a:r>
              <a:rPr sz="1200" spc="-5" dirty="0">
                <a:latin typeface="Trebuchet MS"/>
                <a:cs typeface="Trebuchet MS"/>
              </a:rPr>
              <a:t>interactive</a:t>
            </a:r>
            <a:r>
              <a:rPr sz="1200" spc="-80" dirty="0">
                <a:latin typeface="Trebuchet MS"/>
                <a:cs typeface="Trebuchet MS"/>
              </a:rPr>
              <a:t> </a:t>
            </a:r>
            <a:r>
              <a:rPr sz="1200" spc="10" dirty="0">
                <a:latin typeface="Trebuchet MS"/>
                <a:cs typeface="Trebuchet MS"/>
              </a:rPr>
              <a:t>front</a:t>
            </a:r>
            <a:r>
              <a:rPr sz="1200" spc="-80" dirty="0">
                <a:latin typeface="Trebuchet MS"/>
                <a:cs typeface="Trebuchet MS"/>
              </a:rPr>
              <a:t> </a:t>
            </a:r>
            <a:r>
              <a:rPr sz="1200" spc="30" dirty="0">
                <a:latin typeface="Trebuchet MS"/>
                <a:cs typeface="Trebuchet MS"/>
              </a:rPr>
              <a:t>end</a:t>
            </a:r>
            <a:r>
              <a:rPr sz="1200" spc="-85" dirty="0">
                <a:latin typeface="Trebuchet MS"/>
                <a:cs typeface="Trebuchet MS"/>
              </a:rPr>
              <a:t> </a:t>
            </a:r>
            <a:r>
              <a:rPr sz="1200" spc="35" dirty="0">
                <a:latin typeface="Trebuchet MS"/>
                <a:cs typeface="Trebuchet MS"/>
              </a:rPr>
              <a:t>code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15" dirty="0">
                <a:latin typeface="Trebuchet MS"/>
                <a:cs typeface="Trebuchet MS"/>
              </a:rPr>
              <a:t>for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-5" dirty="0">
                <a:latin typeface="Trebuchet MS"/>
                <a:cs typeface="Trebuchet MS"/>
              </a:rPr>
              <a:t>text-editor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18805" y="2995356"/>
            <a:ext cx="5838825" cy="1133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15" dirty="0">
                <a:solidFill>
                  <a:srgbClr val="C88C31"/>
                </a:solidFill>
                <a:latin typeface="Trebuchet MS"/>
                <a:cs typeface="Trebuchet MS"/>
              </a:rPr>
              <a:t>L</a:t>
            </a:r>
            <a:r>
              <a:rPr sz="1400" b="1" spc="-5" dirty="0">
                <a:solidFill>
                  <a:srgbClr val="C88C31"/>
                </a:solidFill>
                <a:latin typeface="Trebuchet MS"/>
                <a:cs typeface="Trebuchet MS"/>
              </a:rPr>
              <a:t>e</a:t>
            </a:r>
            <a:r>
              <a:rPr sz="1400" b="1" spc="-10" dirty="0">
                <a:solidFill>
                  <a:srgbClr val="C88C31"/>
                </a:solidFill>
                <a:latin typeface="Trebuchet MS"/>
                <a:cs typeface="Trebuchet MS"/>
              </a:rPr>
              <a:t>arn</a:t>
            </a:r>
            <a:r>
              <a:rPr sz="1400" b="1" spc="-5" dirty="0">
                <a:solidFill>
                  <a:srgbClr val="C88C31"/>
                </a:solidFill>
                <a:latin typeface="Trebuchet MS"/>
                <a:cs typeface="Trebuchet MS"/>
              </a:rPr>
              <a:t>i</a:t>
            </a:r>
            <a:r>
              <a:rPr sz="1400" b="1" spc="90" dirty="0">
                <a:solidFill>
                  <a:srgbClr val="C88C31"/>
                </a:solidFill>
                <a:latin typeface="Trebuchet MS"/>
                <a:cs typeface="Trebuchet MS"/>
              </a:rPr>
              <a:t>ng</a:t>
            </a:r>
            <a:r>
              <a:rPr sz="1400" b="1" spc="-114" dirty="0">
                <a:solidFill>
                  <a:srgbClr val="C88C31"/>
                </a:solidFill>
                <a:latin typeface="Trebuchet MS"/>
                <a:cs typeface="Trebuchet MS"/>
              </a:rPr>
              <a:t> </a:t>
            </a:r>
            <a:r>
              <a:rPr sz="1400" b="1" spc="5" dirty="0">
                <a:solidFill>
                  <a:srgbClr val="C88C31"/>
                </a:solidFill>
                <a:latin typeface="Trebuchet MS"/>
                <a:cs typeface="Trebuchet MS"/>
              </a:rPr>
              <a:t>o</a:t>
            </a:r>
            <a:r>
              <a:rPr sz="1400" b="1" spc="20" dirty="0">
                <a:solidFill>
                  <a:srgbClr val="C88C31"/>
                </a:solidFill>
                <a:latin typeface="Trebuchet MS"/>
                <a:cs typeface="Trebuchet MS"/>
              </a:rPr>
              <a:t>u</a:t>
            </a:r>
            <a:r>
              <a:rPr sz="1400" b="1" spc="-15" dirty="0">
                <a:solidFill>
                  <a:srgbClr val="C88C31"/>
                </a:solidFill>
                <a:latin typeface="Trebuchet MS"/>
                <a:cs typeface="Trebuchet MS"/>
              </a:rPr>
              <a:t>t</a:t>
            </a:r>
            <a:r>
              <a:rPr sz="1400" b="1" spc="40" dirty="0">
                <a:solidFill>
                  <a:srgbClr val="C88C31"/>
                </a:solidFill>
                <a:latin typeface="Trebuchet MS"/>
                <a:cs typeface="Trebuchet MS"/>
              </a:rPr>
              <a:t>c</a:t>
            </a:r>
            <a:r>
              <a:rPr sz="1400" b="1" spc="15" dirty="0">
                <a:solidFill>
                  <a:srgbClr val="C88C31"/>
                </a:solidFill>
                <a:latin typeface="Trebuchet MS"/>
                <a:cs typeface="Trebuchet MS"/>
              </a:rPr>
              <a:t>ome</a:t>
            </a:r>
            <a:endParaRPr sz="1400">
              <a:latin typeface="Trebuchet MS"/>
              <a:cs typeface="Trebuchet MS"/>
            </a:endParaRPr>
          </a:p>
          <a:p>
            <a:pPr marL="227329" indent="-149860">
              <a:lnSpc>
                <a:spcPct val="100000"/>
              </a:lnSpc>
              <a:spcBef>
                <a:spcPts val="1280"/>
              </a:spcBef>
              <a:buFont typeface="Lucida Sans Unicode"/>
              <a:buChar char="▪"/>
              <a:tabLst>
                <a:tab pos="227965" algn="l"/>
              </a:tabLst>
            </a:pPr>
            <a:r>
              <a:rPr sz="1200" spc="50" dirty="0">
                <a:latin typeface="Trebuchet MS"/>
                <a:cs typeface="Trebuchet MS"/>
              </a:rPr>
              <a:t>G</a:t>
            </a:r>
            <a:r>
              <a:rPr sz="1200" spc="10" dirty="0">
                <a:latin typeface="Trebuchet MS"/>
                <a:cs typeface="Trebuchet MS"/>
              </a:rPr>
              <a:t>e</a:t>
            </a:r>
            <a:r>
              <a:rPr sz="1200" spc="-10" dirty="0">
                <a:latin typeface="Trebuchet MS"/>
                <a:cs typeface="Trebuchet MS"/>
              </a:rPr>
              <a:t>t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-30" dirty="0">
                <a:latin typeface="Trebuchet MS"/>
                <a:cs typeface="Trebuchet MS"/>
              </a:rPr>
              <a:t>t</a:t>
            </a:r>
            <a:r>
              <a:rPr sz="1200" spc="30" dirty="0">
                <a:latin typeface="Trebuchet MS"/>
                <a:cs typeface="Trebuchet MS"/>
              </a:rPr>
              <a:t>o</a:t>
            </a:r>
            <a:r>
              <a:rPr sz="1200" spc="-80" dirty="0">
                <a:latin typeface="Trebuchet MS"/>
                <a:cs typeface="Trebuchet MS"/>
              </a:rPr>
              <a:t> </a:t>
            </a:r>
            <a:r>
              <a:rPr sz="1200" spc="40" dirty="0">
                <a:latin typeface="Trebuchet MS"/>
                <a:cs typeface="Trebuchet MS"/>
              </a:rPr>
              <a:t>kn</a:t>
            </a:r>
            <a:r>
              <a:rPr sz="1200" spc="35" dirty="0">
                <a:latin typeface="Trebuchet MS"/>
                <a:cs typeface="Trebuchet MS"/>
              </a:rPr>
              <a:t>o</a:t>
            </a:r>
            <a:r>
              <a:rPr sz="1200" spc="40" dirty="0">
                <a:latin typeface="Trebuchet MS"/>
                <a:cs typeface="Trebuchet MS"/>
              </a:rPr>
              <a:t>w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35" dirty="0">
                <a:latin typeface="Trebuchet MS"/>
                <a:cs typeface="Trebuchet MS"/>
              </a:rPr>
              <a:t>ab</a:t>
            </a:r>
            <a:r>
              <a:rPr sz="1200" spc="30" dirty="0">
                <a:latin typeface="Trebuchet MS"/>
                <a:cs typeface="Trebuchet MS"/>
              </a:rPr>
              <a:t>o</a:t>
            </a:r>
            <a:r>
              <a:rPr sz="1200" spc="10" dirty="0">
                <a:latin typeface="Trebuchet MS"/>
                <a:cs typeface="Trebuchet MS"/>
              </a:rPr>
              <a:t>ut</a:t>
            </a:r>
            <a:r>
              <a:rPr sz="1200" spc="-90" dirty="0">
                <a:latin typeface="Trebuchet MS"/>
                <a:cs typeface="Trebuchet MS"/>
              </a:rPr>
              <a:t> </a:t>
            </a:r>
            <a:r>
              <a:rPr sz="1200" spc="50" dirty="0">
                <a:latin typeface="Trebuchet MS"/>
                <a:cs typeface="Trebuchet MS"/>
              </a:rPr>
              <a:t>c</a:t>
            </a:r>
            <a:r>
              <a:rPr sz="1200" spc="35" dirty="0">
                <a:latin typeface="Trebuchet MS"/>
                <a:cs typeface="Trebuchet MS"/>
              </a:rPr>
              <a:t>onc</a:t>
            </a:r>
            <a:r>
              <a:rPr sz="1200" spc="30" dirty="0">
                <a:latin typeface="Trebuchet MS"/>
                <a:cs typeface="Trebuchet MS"/>
              </a:rPr>
              <a:t>e</a:t>
            </a:r>
            <a:r>
              <a:rPr sz="1200" spc="5" dirty="0">
                <a:latin typeface="Trebuchet MS"/>
                <a:cs typeface="Trebuchet MS"/>
              </a:rPr>
              <a:t>p</a:t>
            </a:r>
            <a:r>
              <a:rPr sz="1200" spc="-15" dirty="0">
                <a:latin typeface="Trebuchet MS"/>
                <a:cs typeface="Trebuchet MS"/>
              </a:rPr>
              <a:t>t</a:t>
            </a:r>
            <a:r>
              <a:rPr sz="1200" spc="120" dirty="0">
                <a:latin typeface="Trebuchet MS"/>
                <a:cs typeface="Trebuchet MS"/>
              </a:rPr>
              <a:t>s</a:t>
            </a:r>
            <a:r>
              <a:rPr sz="1200" spc="-90" dirty="0">
                <a:latin typeface="Trebuchet MS"/>
                <a:cs typeface="Trebuchet MS"/>
              </a:rPr>
              <a:t> </a:t>
            </a:r>
            <a:r>
              <a:rPr sz="1200" spc="5" dirty="0">
                <a:latin typeface="Trebuchet MS"/>
                <a:cs typeface="Trebuchet MS"/>
              </a:rPr>
              <a:t>o</a:t>
            </a:r>
            <a:r>
              <a:rPr sz="1200" spc="30" dirty="0">
                <a:latin typeface="Trebuchet MS"/>
                <a:cs typeface="Trebuchet MS"/>
              </a:rPr>
              <a:t>f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20" dirty="0">
                <a:latin typeface="Trebuchet MS"/>
                <a:cs typeface="Trebuchet MS"/>
              </a:rPr>
              <a:t>p</a:t>
            </a:r>
            <a:r>
              <a:rPr sz="1200" spc="5" dirty="0">
                <a:latin typeface="Trebuchet MS"/>
                <a:cs typeface="Trebuchet MS"/>
              </a:rPr>
              <a:t>r</a:t>
            </a:r>
            <a:r>
              <a:rPr sz="1200" spc="-10" dirty="0">
                <a:latin typeface="Trebuchet MS"/>
                <a:cs typeface="Trebuchet MS"/>
              </a:rPr>
              <a:t>oje</a:t>
            </a:r>
            <a:r>
              <a:rPr sz="1200" spc="-35" dirty="0">
                <a:latin typeface="Trebuchet MS"/>
                <a:cs typeface="Trebuchet MS"/>
              </a:rPr>
              <a:t>c</a:t>
            </a:r>
            <a:r>
              <a:rPr sz="1200" spc="-10" dirty="0">
                <a:latin typeface="Trebuchet MS"/>
                <a:cs typeface="Trebuchet MS"/>
              </a:rPr>
              <a:t>t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40" dirty="0">
                <a:latin typeface="Trebuchet MS"/>
                <a:cs typeface="Trebuchet MS"/>
              </a:rPr>
              <a:t>b</a:t>
            </a:r>
            <a:r>
              <a:rPr sz="1200" spc="45" dirty="0">
                <a:latin typeface="Trebuchet MS"/>
                <a:cs typeface="Trebuchet MS"/>
              </a:rPr>
              <a:t>u</a:t>
            </a:r>
            <a:r>
              <a:rPr sz="1200" spc="35" dirty="0">
                <a:latin typeface="Trebuchet MS"/>
                <a:cs typeface="Trebuchet MS"/>
              </a:rPr>
              <a:t>ck</a:t>
            </a:r>
            <a:r>
              <a:rPr sz="1200" spc="-5" dirty="0">
                <a:latin typeface="Trebuchet MS"/>
                <a:cs typeface="Trebuchet MS"/>
              </a:rPr>
              <a:t>e</a:t>
            </a:r>
            <a:r>
              <a:rPr sz="1200" spc="-35" dirty="0">
                <a:latin typeface="Trebuchet MS"/>
                <a:cs typeface="Trebuchet MS"/>
              </a:rPr>
              <a:t>t</a:t>
            </a:r>
            <a:r>
              <a:rPr sz="1200" spc="-20" dirty="0">
                <a:latin typeface="Trebuchet MS"/>
                <a:cs typeface="Trebuchet MS"/>
              </a:rPr>
              <a:t>i</a:t>
            </a:r>
            <a:r>
              <a:rPr sz="1200" spc="90" dirty="0">
                <a:latin typeface="Trebuchet MS"/>
                <a:cs typeface="Trebuchet MS"/>
              </a:rPr>
              <a:t>ng</a:t>
            </a:r>
            <a:endParaRPr sz="1200">
              <a:latin typeface="Trebuchet MS"/>
              <a:cs typeface="Trebuchet MS"/>
            </a:endParaRPr>
          </a:p>
          <a:p>
            <a:pPr marL="227329" indent="-149860">
              <a:lnSpc>
                <a:spcPct val="100000"/>
              </a:lnSpc>
              <a:spcBef>
                <a:spcPts val="720"/>
              </a:spcBef>
              <a:buFont typeface="Lucida Sans Unicode"/>
              <a:buChar char="▪"/>
              <a:tabLst>
                <a:tab pos="227965" algn="l"/>
              </a:tabLst>
            </a:pPr>
            <a:r>
              <a:rPr sz="1200" spc="50" dirty="0">
                <a:latin typeface="Trebuchet MS"/>
                <a:cs typeface="Trebuchet MS"/>
              </a:rPr>
              <a:t>Knowing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25" dirty="0">
                <a:latin typeface="Trebuchet MS"/>
                <a:cs typeface="Trebuchet MS"/>
              </a:rPr>
              <a:t>about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25" dirty="0">
                <a:latin typeface="Trebuchet MS"/>
                <a:cs typeface="Trebuchet MS"/>
              </a:rPr>
              <a:t>various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15" dirty="0">
                <a:latin typeface="Trebuchet MS"/>
                <a:cs typeface="Trebuchet MS"/>
              </a:rPr>
              <a:t>frontend</a:t>
            </a:r>
            <a:r>
              <a:rPr sz="1200" spc="-85" dirty="0">
                <a:latin typeface="Trebuchet MS"/>
                <a:cs typeface="Trebuchet MS"/>
              </a:rPr>
              <a:t> </a:t>
            </a:r>
            <a:r>
              <a:rPr sz="1200" spc="15" dirty="0">
                <a:latin typeface="Trebuchet MS"/>
                <a:cs typeface="Trebuchet MS"/>
              </a:rPr>
              <a:t>development</a:t>
            </a:r>
            <a:r>
              <a:rPr sz="1200" spc="-65" dirty="0">
                <a:latin typeface="Trebuchet MS"/>
                <a:cs typeface="Trebuchet MS"/>
              </a:rPr>
              <a:t> </a:t>
            </a:r>
            <a:r>
              <a:rPr sz="1200" spc="20" dirty="0">
                <a:latin typeface="Trebuchet MS"/>
                <a:cs typeface="Trebuchet MS"/>
              </a:rPr>
              <a:t>framework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5" dirty="0">
                <a:latin typeface="Trebuchet MS"/>
                <a:cs typeface="Trebuchet MS"/>
              </a:rPr>
              <a:t>like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5" dirty="0">
                <a:latin typeface="Trebuchet MS"/>
                <a:cs typeface="Trebuchet MS"/>
              </a:rPr>
              <a:t>angular,</a:t>
            </a:r>
            <a:r>
              <a:rPr sz="1200" spc="-85" dirty="0">
                <a:latin typeface="Trebuchet MS"/>
                <a:cs typeface="Trebuchet MS"/>
              </a:rPr>
              <a:t> </a:t>
            </a:r>
            <a:r>
              <a:rPr sz="1200" spc="-5" dirty="0">
                <a:latin typeface="Trebuchet MS"/>
                <a:cs typeface="Trebuchet MS"/>
              </a:rPr>
              <a:t>vue,react</a:t>
            </a:r>
            <a:endParaRPr sz="1200">
              <a:latin typeface="Trebuchet MS"/>
              <a:cs typeface="Trebuchet MS"/>
            </a:endParaRPr>
          </a:p>
          <a:p>
            <a:pPr marL="227329" indent="-149860">
              <a:lnSpc>
                <a:spcPct val="100000"/>
              </a:lnSpc>
              <a:spcBef>
                <a:spcPts val="720"/>
              </a:spcBef>
              <a:buFont typeface="Lucida Sans Unicode"/>
              <a:buChar char="▪"/>
              <a:tabLst>
                <a:tab pos="227965" algn="l"/>
              </a:tabLst>
            </a:pPr>
            <a:r>
              <a:rPr sz="1200" spc="55" dirty="0">
                <a:latin typeface="Trebuchet MS"/>
                <a:cs typeface="Trebuchet MS"/>
              </a:rPr>
              <a:t>Know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25" dirty="0">
                <a:latin typeface="Trebuchet MS"/>
                <a:cs typeface="Trebuchet MS"/>
              </a:rPr>
              <a:t>about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25" dirty="0">
                <a:latin typeface="Trebuchet MS"/>
                <a:cs typeface="Trebuchet MS"/>
              </a:rPr>
              <a:t>various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10" dirty="0">
                <a:latin typeface="Trebuchet MS"/>
                <a:cs typeface="Trebuchet MS"/>
              </a:rPr>
              <a:t>react</a:t>
            </a:r>
            <a:r>
              <a:rPr sz="1200" spc="-65" dirty="0">
                <a:latin typeface="Trebuchet MS"/>
                <a:cs typeface="Trebuchet MS"/>
              </a:rPr>
              <a:t> </a:t>
            </a:r>
            <a:r>
              <a:rPr sz="1200" spc="25" dirty="0">
                <a:latin typeface="Trebuchet MS"/>
                <a:cs typeface="Trebuchet MS"/>
              </a:rPr>
              <a:t>topics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5" dirty="0">
                <a:latin typeface="Trebuchet MS"/>
                <a:cs typeface="Trebuchet MS"/>
              </a:rPr>
              <a:t>like</a:t>
            </a:r>
            <a:r>
              <a:rPr sz="1200" spc="-90" dirty="0">
                <a:latin typeface="Trebuchet MS"/>
                <a:cs typeface="Trebuchet MS"/>
              </a:rPr>
              <a:t> </a:t>
            </a:r>
            <a:r>
              <a:rPr sz="1200" spc="15" dirty="0">
                <a:latin typeface="Trebuchet MS"/>
                <a:cs typeface="Trebuchet MS"/>
              </a:rPr>
              <a:t>components,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10" dirty="0">
                <a:latin typeface="Trebuchet MS"/>
                <a:cs typeface="Trebuchet MS"/>
              </a:rPr>
              <a:t>props,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spc="-15" dirty="0">
                <a:latin typeface="Trebuchet MS"/>
                <a:cs typeface="Trebuchet MS"/>
              </a:rPr>
              <a:t>state,</a:t>
            </a:r>
            <a:r>
              <a:rPr sz="1200" spc="-75" dirty="0">
                <a:latin typeface="Trebuchet MS"/>
                <a:cs typeface="Trebuchet MS"/>
              </a:rPr>
              <a:t> </a:t>
            </a:r>
            <a:r>
              <a:rPr sz="1200" dirty="0">
                <a:latin typeface="Trebuchet MS"/>
                <a:cs typeface="Trebuchet MS"/>
              </a:rPr>
              <a:t>life</a:t>
            </a:r>
            <a:r>
              <a:rPr sz="1200" spc="-90" dirty="0">
                <a:latin typeface="Trebuchet MS"/>
                <a:cs typeface="Trebuchet MS"/>
              </a:rPr>
              <a:t> </a:t>
            </a:r>
            <a:r>
              <a:rPr sz="1200" spc="25" dirty="0">
                <a:latin typeface="Trebuchet MS"/>
                <a:cs typeface="Trebuchet MS"/>
              </a:rPr>
              <a:t>cycle</a:t>
            </a:r>
            <a:r>
              <a:rPr sz="1200" spc="-90" dirty="0">
                <a:latin typeface="Trebuchet MS"/>
                <a:cs typeface="Trebuchet MS"/>
              </a:rPr>
              <a:t> </a:t>
            </a:r>
            <a:r>
              <a:rPr sz="1200" spc="-40" dirty="0">
                <a:latin typeface="Trebuchet MS"/>
                <a:cs typeface="Trebuchet MS"/>
              </a:rPr>
              <a:t>etc.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518804" y="255408"/>
            <a:ext cx="273812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85" dirty="0"/>
              <a:t>T</a:t>
            </a:r>
            <a:r>
              <a:rPr spc="35" dirty="0"/>
              <a:t>a</a:t>
            </a:r>
            <a:r>
              <a:rPr spc="85" dirty="0"/>
              <a:t>sk</a:t>
            </a:r>
            <a:r>
              <a:rPr spc="-110" dirty="0"/>
              <a:t> </a:t>
            </a:r>
            <a:r>
              <a:rPr spc="65" dirty="0"/>
              <a:t>2</a:t>
            </a:r>
            <a:r>
              <a:rPr spc="-110" dirty="0"/>
              <a:t> </a:t>
            </a:r>
            <a:r>
              <a:rPr spc="-145" dirty="0"/>
              <a:t>:</a:t>
            </a:r>
            <a:r>
              <a:rPr spc="-140" dirty="0"/>
              <a:t>:</a:t>
            </a:r>
            <a:r>
              <a:rPr spc="-114" dirty="0"/>
              <a:t> </a:t>
            </a:r>
            <a:r>
              <a:rPr spc="5" dirty="0"/>
              <a:t>F</a:t>
            </a:r>
            <a:r>
              <a:rPr spc="-15" dirty="0"/>
              <a:t>r</a:t>
            </a:r>
            <a:r>
              <a:rPr spc="30" dirty="0"/>
              <a:t>am</a:t>
            </a:r>
            <a:r>
              <a:rPr spc="5" dirty="0"/>
              <a:t>e</a:t>
            </a:r>
            <a:r>
              <a:rPr spc="-20" dirty="0"/>
              <a:t>w</a:t>
            </a:r>
            <a:r>
              <a:rPr spc="5" dirty="0"/>
              <a:t>or</a:t>
            </a:r>
            <a:r>
              <a:rPr spc="-20" dirty="0"/>
              <a:t>k</a:t>
            </a:r>
            <a:r>
              <a:rPr spc="130" dirty="0"/>
              <a:t>s</a:t>
            </a:r>
            <a:r>
              <a:rPr spc="-120" dirty="0"/>
              <a:t> </a:t>
            </a:r>
            <a:r>
              <a:rPr spc="60" dirty="0"/>
              <a:t>(</a:t>
            </a:r>
            <a:r>
              <a:rPr spc="105" dirty="0"/>
              <a:t>M</a:t>
            </a:r>
            <a:r>
              <a:rPr spc="10" dirty="0"/>
              <a:t>od</a:t>
            </a:r>
            <a:r>
              <a:rPr spc="15" dirty="0"/>
              <a:t>u</a:t>
            </a:r>
            <a:r>
              <a:rPr dirty="0"/>
              <a:t>le</a:t>
            </a:r>
            <a:r>
              <a:rPr spc="-114" dirty="0"/>
              <a:t> </a:t>
            </a:r>
            <a:r>
              <a:rPr spc="60" dirty="0"/>
              <a:t>2</a:t>
            </a:r>
            <a:r>
              <a:rPr spc="-45" dirty="0"/>
              <a:t>)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562475" y="1803193"/>
            <a:ext cx="2581275" cy="583565"/>
          </a:xfrm>
          <a:prstGeom prst="rect">
            <a:avLst/>
          </a:prstGeom>
        </p:spPr>
        <p:txBody>
          <a:bodyPr vert="horz" wrap="square" lIns="0" tIns="1085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55"/>
              </a:spcBef>
            </a:pPr>
            <a:r>
              <a:rPr sz="1200" b="1" spc="55" dirty="0">
                <a:latin typeface="Trebuchet MS"/>
                <a:cs typeface="Trebuchet MS"/>
              </a:rPr>
              <a:t>E</a:t>
            </a:r>
            <a:r>
              <a:rPr sz="1200" b="1" spc="-35" dirty="0">
                <a:latin typeface="Trebuchet MS"/>
                <a:cs typeface="Trebuchet MS"/>
              </a:rPr>
              <a:t>v</a:t>
            </a:r>
            <a:r>
              <a:rPr sz="1200" b="1" spc="45" dirty="0">
                <a:latin typeface="Trebuchet MS"/>
                <a:cs typeface="Trebuchet MS"/>
              </a:rPr>
              <a:t>a</a:t>
            </a:r>
            <a:r>
              <a:rPr sz="1200" b="1" spc="10" dirty="0">
                <a:latin typeface="Trebuchet MS"/>
                <a:cs typeface="Trebuchet MS"/>
              </a:rPr>
              <a:t>l</a:t>
            </a:r>
            <a:r>
              <a:rPr sz="1200" b="1" spc="20" dirty="0">
                <a:latin typeface="Trebuchet MS"/>
                <a:cs typeface="Trebuchet MS"/>
              </a:rPr>
              <a:t>u</a:t>
            </a:r>
            <a:r>
              <a:rPr sz="1200" b="1" spc="-5" dirty="0">
                <a:latin typeface="Trebuchet MS"/>
                <a:cs typeface="Trebuchet MS"/>
              </a:rPr>
              <a:t>atio</a:t>
            </a:r>
            <a:r>
              <a:rPr sz="1200" b="1" dirty="0">
                <a:latin typeface="Trebuchet MS"/>
                <a:cs typeface="Trebuchet MS"/>
              </a:rPr>
              <a:t>n</a:t>
            </a:r>
            <a:r>
              <a:rPr sz="1200" b="1" spc="-95" dirty="0">
                <a:latin typeface="Trebuchet MS"/>
                <a:cs typeface="Trebuchet MS"/>
              </a:rPr>
              <a:t> </a:t>
            </a:r>
            <a:r>
              <a:rPr sz="1200" b="1" spc="185" dirty="0">
                <a:latin typeface="Trebuchet MS"/>
                <a:cs typeface="Trebuchet MS"/>
              </a:rPr>
              <a:t>M</a:t>
            </a:r>
            <a:r>
              <a:rPr sz="1200" b="1" spc="-20" dirty="0">
                <a:latin typeface="Trebuchet MS"/>
                <a:cs typeface="Trebuchet MS"/>
              </a:rPr>
              <a:t>e</a:t>
            </a:r>
            <a:r>
              <a:rPr sz="1200" b="1" spc="-30" dirty="0">
                <a:latin typeface="Trebuchet MS"/>
                <a:cs typeface="Trebuchet MS"/>
              </a:rPr>
              <a:t>tric:</a:t>
            </a:r>
            <a:endParaRPr sz="1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755"/>
              </a:spcBef>
            </a:pPr>
            <a:r>
              <a:rPr sz="1200" spc="-20" dirty="0">
                <a:latin typeface="Trebuchet MS"/>
                <a:cs typeface="Trebuchet MS"/>
              </a:rPr>
              <a:t>1</a:t>
            </a:r>
            <a:r>
              <a:rPr sz="1200" spc="-30" dirty="0">
                <a:latin typeface="Trebuchet MS"/>
                <a:cs typeface="Trebuchet MS"/>
              </a:rPr>
              <a:t>0</a:t>
            </a:r>
            <a:r>
              <a:rPr sz="1200" spc="229" dirty="0">
                <a:latin typeface="Trebuchet MS"/>
                <a:cs typeface="Trebuchet MS"/>
              </a:rPr>
              <a:t>0%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100" dirty="0">
                <a:latin typeface="Trebuchet MS"/>
                <a:cs typeface="Trebuchet MS"/>
              </a:rPr>
              <a:t>C</a:t>
            </a:r>
            <a:r>
              <a:rPr sz="1200" spc="30" dirty="0">
                <a:latin typeface="Trebuchet MS"/>
                <a:cs typeface="Trebuchet MS"/>
              </a:rPr>
              <a:t>omp</a:t>
            </a:r>
            <a:r>
              <a:rPr sz="1200" spc="-15" dirty="0">
                <a:latin typeface="Trebuchet MS"/>
                <a:cs typeface="Trebuchet MS"/>
              </a:rPr>
              <a:t>l</a:t>
            </a:r>
            <a:r>
              <a:rPr sz="1200" spc="-5" dirty="0">
                <a:latin typeface="Trebuchet MS"/>
                <a:cs typeface="Trebuchet MS"/>
              </a:rPr>
              <a:t>e</a:t>
            </a:r>
            <a:r>
              <a:rPr sz="1200" dirty="0">
                <a:latin typeface="Trebuchet MS"/>
                <a:cs typeface="Trebuchet MS"/>
              </a:rPr>
              <a:t>tion</a:t>
            </a:r>
            <a:r>
              <a:rPr sz="1200" spc="-85" dirty="0">
                <a:latin typeface="Trebuchet MS"/>
                <a:cs typeface="Trebuchet MS"/>
              </a:rPr>
              <a:t> </a:t>
            </a:r>
            <a:r>
              <a:rPr sz="1200" spc="5" dirty="0">
                <a:latin typeface="Trebuchet MS"/>
                <a:cs typeface="Trebuchet MS"/>
              </a:rPr>
              <a:t>o</a:t>
            </a:r>
            <a:r>
              <a:rPr sz="1200" spc="30" dirty="0">
                <a:latin typeface="Trebuchet MS"/>
                <a:cs typeface="Trebuchet MS"/>
              </a:rPr>
              <a:t>f</a:t>
            </a:r>
            <a:r>
              <a:rPr sz="1200" spc="-70" dirty="0">
                <a:latin typeface="Trebuchet MS"/>
                <a:cs typeface="Trebuchet MS"/>
              </a:rPr>
              <a:t> </a:t>
            </a:r>
            <a:r>
              <a:rPr sz="1200" spc="15" dirty="0">
                <a:latin typeface="Trebuchet MS"/>
                <a:cs typeface="Trebuchet MS"/>
              </a:rPr>
              <a:t>the</a:t>
            </a:r>
            <a:r>
              <a:rPr sz="1200" spc="-80" dirty="0">
                <a:latin typeface="Trebuchet MS"/>
                <a:cs typeface="Trebuchet MS"/>
              </a:rPr>
              <a:t> </a:t>
            </a:r>
            <a:r>
              <a:rPr sz="1200" spc="35" dirty="0">
                <a:latin typeface="Trebuchet MS"/>
                <a:cs typeface="Trebuchet MS"/>
              </a:rPr>
              <a:t>ab</a:t>
            </a:r>
            <a:r>
              <a:rPr sz="1200" spc="20" dirty="0">
                <a:latin typeface="Trebuchet MS"/>
                <a:cs typeface="Trebuchet MS"/>
              </a:rPr>
              <a:t>o</a:t>
            </a:r>
            <a:r>
              <a:rPr sz="1200" dirty="0">
                <a:latin typeface="Trebuchet MS"/>
                <a:cs typeface="Trebuchet MS"/>
              </a:rPr>
              <a:t>v</a:t>
            </a:r>
            <a:r>
              <a:rPr sz="1200" spc="25" dirty="0">
                <a:latin typeface="Trebuchet MS"/>
                <a:cs typeface="Trebuchet MS"/>
              </a:rPr>
              <a:t>e</a:t>
            </a:r>
            <a:r>
              <a:rPr sz="1200" spc="-80" dirty="0">
                <a:latin typeface="Trebuchet MS"/>
                <a:cs typeface="Trebuchet MS"/>
              </a:rPr>
              <a:t> </a:t>
            </a:r>
            <a:r>
              <a:rPr sz="1200" spc="-15" dirty="0">
                <a:latin typeface="Trebuchet MS"/>
                <a:cs typeface="Trebuchet MS"/>
              </a:rPr>
              <a:t>t</a:t>
            </a:r>
            <a:r>
              <a:rPr sz="1200" spc="20" dirty="0">
                <a:latin typeface="Trebuchet MS"/>
                <a:cs typeface="Trebuchet MS"/>
              </a:rPr>
              <a:t>a</a:t>
            </a:r>
            <a:r>
              <a:rPr sz="1200" spc="80" dirty="0">
                <a:latin typeface="Trebuchet MS"/>
                <a:cs typeface="Trebuchet MS"/>
              </a:rPr>
              <a:t>s</a:t>
            </a:r>
            <a:r>
              <a:rPr sz="1200" spc="90" dirty="0">
                <a:latin typeface="Trebuchet MS"/>
                <a:cs typeface="Trebuchet MS"/>
              </a:rPr>
              <a:t>k</a:t>
            </a:r>
            <a:r>
              <a:rPr sz="1200" spc="120" dirty="0">
                <a:latin typeface="Trebuchet MS"/>
                <a:cs typeface="Trebuchet MS"/>
              </a:rPr>
              <a:t>s</a:t>
            </a:r>
            <a:endParaRPr sz="1200">
              <a:latin typeface="Trebuchet MS"/>
              <a:cs typeface="Trebuchet MS"/>
            </a:endParaRPr>
          </a:p>
        </p:txBody>
      </p:sp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" y="0"/>
            <a:ext cx="9143998" cy="51434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-94712"/>
            <a:ext cx="9143999" cy="612213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240495" y="1407884"/>
            <a:ext cx="4812030" cy="76835"/>
          </a:xfrm>
          <a:custGeom>
            <a:avLst/>
            <a:gdLst/>
            <a:ahLst/>
            <a:cxnLst/>
            <a:rect l="l" t="t" r="r" b="b"/>
            <a:pathLst>
              <a:path w="4812030" h="76834">
                <a:moveTo>
                  <a:pt x="4811570" y="76669"/>
                </a:moveTo>
                <a:lnTo>
                  <a:pt x="0" y="76669"/>
                </a:lnTo>
                <a:lnTo>
                  <a:pt x="0" y="0"/>
                </a:lnTo>
                <a:lnTo>
                  <a:pt x="4811570" y="0"/>
                </a:lnTo>
                <a:lnTo>
                  <a:pt x="4811570" y="76669"/>
                </a:lnTo>
                <a:close/>
              </a:path>
            </a:pathLst>
          </a:custGeom>
          <a:solidFill>
            <a:srgbClr val="F0C8C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692835" y="1785257"/>
            <a:ext cx="1181099" cy="1181099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2233322" y="613458"/>
            <a:ext cx="4819015" cy="795020"/>
          </a:xfrm>
          <a:custGeom>
            <a:avLst/>
            <a:gdLst/>
            <a:ahLst/>
            <a:cxnLst/>
            <a:rect l="l" t="t" r="r" b="b"/>
            <a:pathLst>
              <a:path w="4819015" h="795019">
                <a:moveTo>
                  <a:pt x="4818742" y="794426"/>
                </a:moveTo>
                <a:lnTo>
                  <a:pt x="0" y="794426"/>
                </a:lnTo>
                <a:lnTo>
                  <a:pt x="0" y="0"/>
                </a:lnTo>
                <a:lnTo>
                  <a:pt x="4818742" y="0"/>
                </a:lnTo>
                <a:lnTo>
                  <a:pt x="4818742" y="794426"/>
                </a:lnTo>
                <a:close/>
              </a:path>
            </a:pathLst>
          </a:custGeom>
          <a:solidFill>
            <a:srgbClr val="2236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873934" y="1785257"/>
            <a:ext cx="2927115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i="1" u="heavy" spc="114" dirty="0">
                <a:solidFill>
                  <a:srgbClr val="C18A38"/>
                </a:solidFill>
                <a:uFill>
                  <a:solidFill>
                    <a:srgbClr val="C18A38"/>
                  </a:solidFill>
                </a:uFill>
                <a:latin typeface="Trebuchet MS"/>
                <a:cs typeface="Trebuchet MS"/>
              </a:rPr>
              <a:t>https://github.com/ChitraSornavel/Blog-website-/blob/b0fbdbb738ee6e9881a628fcc8de54dec519fdbd/blog.html</a:t>
            </a:r>
            <a:endParaRPr sz="1800" dirty="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233322" y="877418"/>
            <a:ext cx="481901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3030" algn="ctr">
              <a:lnSpc>
                <a:spcPct val="100000"/>
              </a:lnSpc>
              <a:spcBef>
                <a:spcPts val="100"/>
              </a:spcBef>
            </a:pPr>
            <a:r>
              <a:rPr sz="1600" b="1" i="1" spc="80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1600" b="1" i="1" spc="-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1600" b="1" i="1" spc="-3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600" b="1" i="1" spc="12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1600" b="1" i="1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b="1" i="1" spc="-6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1600" b="1" i="1" spc="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1600" b="1" i="1" spc="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1600" b="1" i="1" spc="-20" dirty="0">
                <a:solidFill>
                  <a:srgbClr val="FFFFFF"/>
                </a:solidFill>
                <a:latin typeface="Trebuchet MS"/>
                <a:cs typeface="Trebuchet MS"/>
              </a:rPr>
              <a:t>si</a:t>
            </a:r>
            <a:r>
              <a:rPr sz="1600" b="1" i="1" spc="-5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1600" b="1" i="1" spc="1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1600" b="1" i="1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b="1" i="1" spc="12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1600" b="1" i="1" spc="20" dirty="0">
                <a:solidFill>
                  <a:srgbClr val="FFFFFF"/>
                </a:solidFill>
                <a:latin typeface="Trebuchet MS"/>
                <a:cs typeface="Trebuchet MS"/>
              </a:rPr>
              <a:t>ands</a:t>
            </a:r>
            <a:r>
              <a:rPr sz="1600" b="1" i="1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b="1" i="1" spc="5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endParaRPr sz="16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18A38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(16:9)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9. Blog Website  and Application</vt:lpstr>
      <vt:lpstr>Blog Website and Application</vt:lpstr>
      <vt:lpstr>Task 2 :: Frameworks (Module 2)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Blog Website and Application_Task2.pptx</dc:title>
  <cp:lastModifiedBy>chitra sornavel</cp:lastModifiedBy>
  <cp:revision>1</cp:revision>
  <dcterms:created xsi:type="dcterms:W3CDTF">2023-03-31T10:06:33Z</dcterms:created>
  <dcterms:modified xsi:type="dcterms:W3CDTF">2023-03-31T10:12:00Z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